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59" r:id="rId2"/>
    <p:sldId id="268" r:id="rId3"/>
    <p:sldId id="258" r:id="rId4"/>
    <p:sldId id="269" r:id="rId5"/>
    <p:sldId id="270" r:id="rId6"/>
    <p:sldId id="280" r:id="rId7"/>
    <p:sldId id="272" r:id="rId8"/>
    <p:sldId id="264" r:id="rId9"/>
    <p:sldId id="273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5" r:id="rId20"/>
    <p:sldId id="284" r:id="rId21"/>
    <p:sldId id="282" r:id="rId22"/>
    <p:sldId id="28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7:51:0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7:57:4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B8F-6C43-48DF-8425-8B7FF605D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D820B-3918-43EF-90CF-AADF53ACD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62B2-57F8-4F9E-A17E-F1D53F4E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6250D-4D2B-40D2-9B87-8EF2D92C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54AAD-A453-4455-A727-BF612D4F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74592-F652-4102-ABF4-A3E6549DB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2222-6DED-427F-BA25-12159FD8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5B9A-2952-40B1-B028-EC4AB62BB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9365-6835-4C28-8F7D-B7039713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AFB8-D9D6-4ED9-B0F1-A0FC439D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C655-FC0E-47CD-AEA4-BB96298F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4170D-E88F-41C6-9B04-A5A77A775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DCCA-A837-4825-9D14-E283A8567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57432-3B0E-4BA9-874A-8806DF1AB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7B11-0692-4B50-BBCC-8B8221D4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9A522-93B7-43DC-9BF2-7870855C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0147-7B57-4EDB-AE53-40D4F6A1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7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4ECF-64C3-4D81-87A4-00199C3E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31EB7-488C-4FC7-8BBB-B23C20A72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BFCAC-F914-4C24-830A-2F711BB2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25262-DD9E-4387-BA48-D7431B8E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5254F-64D8-4A5A-9F9C-3D6B6DF0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00E6D-69D6-4730-A399-C55ED4086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6C83-E9DB-4F07-A181-16A4711F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85B7D-E171-466D-9BEE-B02A29675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4773-1480-4495-811D-A7A642FA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5FEA6-1480-4E4F-A51F-1E7FB5F6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88F3-3FEF-47B8-B8B8-12933FEF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5507F-A4F7-4536-88B3-3AA39C566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8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E97-9F4F-458D-8694-3033F199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DEB96-1583-4E08-B292-9EC47077E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C6389-7A08-4374-84AF-08B891813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187AF-2321-484D-AB0E-70CC7C7E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1A1E2-A1F2-48B0-896A-0574056E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245C9-EE3D-47A5-B78C-0BE8DA6B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0930C-B982-4F65-98D3-9DD5CC172B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FE496-4449-4735-B2E0-F780E9E4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0AD52-2F5F-4316-B42E-860499283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94276-3693-4A7A-8B8C-D6A629193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79C24-F8CF-4C56-B5CE-5E160CED0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2ACA1-E72F-488E-B525-46E726589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E5E52-3C15-4214-B956-77EE87BB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D34CF1-9F95-42F7-B296-07F84E83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04742-18B4-49E2-9175-413A48EA7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1E7C8-627F-42C2-826E-7F3FF686BA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60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C381-1C97-420B-8A5F-12875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26B1B-2A99-4B8A-939F-BC399C2C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CF2B7-7058-4DB1-A24D-42DF2A51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67B00-DA12-4661-841D-80BF27208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6DB6E-65D5-4541-9D08-53706D73F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4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1C9DF-22C7-4017-9663-B24B31A6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D2A03-4186-44F8-B432-3F8EFF2C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0AA40-665F-4AEB-B238-94644695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E4E5-7469-4781-9885-FDA9E28C6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5AB1-B4B6-48F6-A6AE-F702B9FD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27D73-4EB7-4ECF-AE5E-C9FFF16B5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16DDF-BF20-4564-8F17-A878FAA5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9F10B-D871-4631-AE03-17EDDBF4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08E96-2AA1-4776-BE96-B6FC0F94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705DA-961C-4076-A935-A5AF5D43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2928A-BD13-4F2E-A157-059CD3D3EB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8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AFFA-491D-438E-874B-825A019B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22DC9-4311-44D3-B5CE-BD074BEEE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31883-620F-401E-89FB-98ACA16A1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82279-C152-4B42-9D2B-6EC70DA2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46AE7-2295-4453-BADD-E8A2CC8D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DF68B-2473-452C-AD9E-5AA4B6E1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3779C-B21C-4575-AEE6-F5352E0EF0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BB6A4-3514-445C-AB0F-CA8C6485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0CA1F-C9B4-4349-A1EA-8194FCC06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6D6FD-1718-4B54-8D81-1E1DFE4B9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10-12-2021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4A8D0-8925-4589-BC77-429A463E2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B4345-4409-4047-AEE1-7AE2CB894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28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6156FE-88AF-4FAC-A5FB-DBBA22B503A9}"/>
              </a:ext>
            </a:extLst>
          </p:cNvPr>
          <p:cNvSpPr/>
          <p:nvPr/>
        </p:nvSpPr>
        <p:spPr>
          <a:xfrm>
            <a:off x="-825622" y="133165"/>
            <a:ext cx="95079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DATAFRAME AFTER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4480F-E6A5-4A61-BEF5-FA9A3229E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7" y="1074198"/>
            <a:ext cx="11163750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8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16C886-CFBB-483F-827A-80069A688391}"/>
              </a:ext>
            </a:extLst>
          </p:cNvPr>
          <p:cNvSpPr/>
          <p:nvPr/>
        </p:nvSpPr>
        <p:spPr>
          <a:xfrm>
            <a:off x="-1562469" y="221942"/>
            <a:ext cx="83006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73E70-6F74-4814-AE2D-8FDC2C1B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" y="1047749"/>
            <a:ext cx="11034944" cy="51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1732A-CC18-42C3-9CC0-DBA0A7D2B699}"/>
              </a:ext>
            </a:extLst>
          </p:cNvPr>
          <p:cNvSpPr/>
          <p:nvPr/>
        </p:nvSpPr>
        <p:spPr>
          <a:xfrm>
            <a:off x="-1855434" y="79899"/>
            <a:ext cx="99295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 PLOT OF </a:t>
            </a:r>
            <a:r>
              <a:rPr lang="en-US" sz="4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E3092-1835-47BE-A82F-99BB18AC6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24" y="1438181"/>
            <a:ext cx="10169310" cy="4877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38779-C1A1-4DB4-A35D-DF04C50828B3}"/>
              </a:ext>
            </a:extLst>
          </p:cNvPr>
          <p:cNvSpPr txBox="1"/>
          <p:nvPr/>
        </p:nvSpPr>
        <p:spPr>
          <a:xfrm>
            <a:off x="830123" y="787785"/>
            <a:ext cx="8296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cars are of Maruti , Hyundai , Ford and Honda brand.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24656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29D489-E67A-405E-A714-A7D587B83186}"/>
              </a:ext>
            </a:extLst>
          </p:cNvPr>
          <p:cNvSpPr/>
          <p:nvPr/>
        </p:nvSpPr>
        <p:spPr>
          <a:xfrm>
            <a:off x="186431" y="124287"/>
            <a:ext cx="599491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 PLOT OF YEAR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278CC-74F0-476E-A919-567A8C1C1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1276163"/>
            <a:ext cx="11913833" cy="4964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02492-23C9-4382-B6D2-CB28B3C470AA}"/>
              </a:ext>
            </a:extLst>
          </p:cNvPr>
          <p:cNvSpPr txBox="1"/>
          <p:nvPr/>
        </p:nvSpPr>
        <p:spPr>
          <a:xfrm>
            <a:off x="506027" y="955284"/>
            <a:ext cx="742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of the cars are from 2017,2018,2016,2019.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4965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E64BE-359A-4AE3-AD4C-3D9C9520F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5" y="842578"/>
            <a:ext cx="5181722" cy="2867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F0F42-69B5-486F-B47D-18C5A180B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82" y="1059454"/>
            <a:ext cx="5181722" cy="2678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E70F7-FDED-4D8D-BF8B-C1ACE5260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5" y="3844031"/>
            <a:ext cx="4946429" cy="2827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89DBB-A111-44E0-8400-2EC27B0C3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36" y="3677574"/>
            <a:ext cx="4873841" cy="26026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33DBB8-AFCC-47B2-9068-F252B00133EA}"/>
              </a:ext>
            </a:extLst>
          </p:cNvPr>
          <p:cNvSpPr/>
          <p:nvPr/>
        </p:nvSpPr>
        <p:spPr>
          <a:xfrm>
            <a:off x="274320" y="256032"/>
            <a:ext cx="1096418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 PLOTS OF LOCATION,OWNER,FUEL,CAR_TYPE COLUMNS</a:t>
            </a:r>
            <a:endParaRPr lang="en-US" sz="32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321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1B39E-4958-490F-B3D9-177D38463EE9}"/>
              </a:ext>
            </a:extLst>
          </p:cNvPr>
          <p:cNvSpPr/>
          <p:nvPr/>
        </p:nvSpPr>
        <p:spPr>
          <a:xfrm>
            <a:off x="-466344" y="292609"/>
            <a:ext cx="1116136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DISTRIBUTION PLOT OF PRICE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4023D-7B8F-4FD8-BC64-41EC308DF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1634334"/>
            <a:ext cx="11161366" cy="46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8B99E-2C4E-4BC1-BAD3-299C4C61B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1526959"/>
            <a:ext cx="10910657" cy="47761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36DC3E-F267-4C2C-BCFB-243D0814BE78}"/>
              </a:ext>
            </a:extLst>
          </p:cNvPr>
          <p:cNvSpPr/>
          <p:nvPr/>
        </p:nvSpPr>
        <p:spPr>
          <a:xfrm>
            <a:off x="263614" y="90970"/>
            <a:ext cx="112063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DISTRIBUTION PLOT OF DISCOUNT COLUMN</a:t>
            </a:r>
          </a:p>
        </p:txBody>
      </p:sp>
    </p:spTree>
    <p:extLst>
      <p:ext uri="{BB962C8B-B14F-4D97-AF65-F5344CB8AC3E}">
        <p14:creationId xmlns:p14="http://schemas.microsoft.com/office/powerpoint/2010/main" val="65599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E7055-745C-48D6-A066-40C1D8E24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4" y="1491449"/>
            <a:ext cx="11265763" cy="4696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91505-2B76-47C4-9DA9-5F4D9D60E9C6}"/>
              </a:ext>
            </a:extLst>
          </p:cNvPr>
          <p:cNvSpPr/>
          <p:nvPr/>
        </p:nvSpPr>
        <p:spPr>
          <a:xfrm>
            <a:off x="290688" y="254765"/>
            <a:ext cx="955101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DISTRIBUTION PLOT OF EMI COLUMN</a:t>
            </a:r>
          </a:p>
        </p:txBody>
      </p:sp>
    </p:spTree>
    <p:extLst>
      <p:ext uri="{BB962C8B-B14F-4D97-AF65-F5344CB8AC3E}">
        <p14:creationId xmlns:p14="http://schemas.microsoft.com/office/powerpoint/2010/main" val="274443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5D484-8F85-4D29-B500-C4F4EA0881E9}"/>
              </a:ext>
            </a:extLst>
          </p:cNvPr>
          <p:cNvSpPr/>
          <p:nvPr/>
        </p:nvSpPr>
        <p:spPr>
          <a:xfrm>
            <a:off x="79011" y="64337"/>
            <a:ext cx="72045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PLOT OF ALL BRAND 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6BEC7-65A0-4D38-A8C5-0F438FA3F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920781"/>
            <a:ext cx="11816179" cy="53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90791-6585-432C-B870-1D49B2A0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7425"/>
            <a:ext cx="11833935" cy="5228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6F0B1C-4F42-4FD7-9DEC-8C6A74C7FAC2}"/>
              </a:ext>
            </a:extLst>
          </p:cNvPr>
          <p:cNvSpPr/>
          <p:nvPr/>
        </p:nvSpPr>
        <p:spPr>
          <a:xfrm>
            <a:off x="388604" y="377248"/>
            <a:ext cx="57073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 WISE CAR PRICES</a:t>
            </a:r>
          </a:p>
        </p:txBody>
      </p:sp>
    </p:spTree>
    <p:extLst>
      <p:ext uri="{BB962C8B-B14F-4D97-AF65-F5344CB8AC3E}">
        <p14:creationId xmlns:p14="http://schemas.microsoft.com/office/powerpoint/2010/main" val="188923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F78AAF-1DF3-4454-A591-427A617C7FC0}"/>
              </a:ext>
            </a:extLst>
          </p:cNvPr>
          <p:cNvSpPr/>
          <p:nvPr/>
        </p:nvSpPr>
        <p:spPr>
          <a:xfrm>
            <a:off x="-809624" y="923925"/>
            <a:ext cx="592455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Team :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82101-FF46-4E2C-943C-257204C7ECB1}"/>
              </a:ext>
            </a:extLst>
          </p:cNvPr>
          <p:cNvSpPr txBox="1"/>
          <p:nvPr/>
        </p:nvSpPr>
        <p:spPr>
          <a:xfrm>
            <a:off x="409575" y="2131874"/>
            <a:ext cx="11487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NAME: R. SAI PRIYA</a:t>
            </a:r>
          </a:p>
          <a:p>
            <a:r>
              <a:rPr lang="en-US" sz="3200" dirty="0"/>
              <a:t>QUALIFICATION: MSc – Applied Statistics</a:t>
            </a:r>
          </a:p>
          <a:p>
            <a:endParaRPr lang="en-US" sz="3200" dirty="0"/>
          </a:p>
          <a:p>
            <a:r>
              <a:rPr lang="en-US" sz="3200" dirty="0"/>
              <a:t>NAME: B. ANUDEEP</a:t>
            </a:r>
          </a:p>
          <a:p>
            <a:r>
              <a:rPr lang="en-US" sz="3200" dirty="0"/>
              <a:t>QUALIFICATION:B-Tech(Electronics &amp; Communications Engineering)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112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5A6E05-04C1-44C7-B995-BA28DE3582CC}"/>
              </a:ext>
            </a:extLst>
          </p:cNvPr>
          <p:cNvSpPr/>
          <p:nvPr/>
        </p:nvSpPr>
        <p:spPr>
          <a:xfrm>
            <a:off x="291391" y="144236"/>
            <a:ext cx="823571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CARS AVAILABLE IN HYDERABAD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6AA44-A072-416A-9CDC-64AE039C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" y="862676"/>
            <a:ext cx="10493406" cy="53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3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89D05C-EED6-4F77-8A1B-86E35C1A1044}"/>
              </a:ext>
            </a:extLst>
          </p:cNvPr>
          <p:cNvSpPr/>
          <p:nvPr/>
        </p:nvSpPr>
        <p:spPr>
          <a:xfrm>
            <a:off x="397921" y="99848"/>
            <a:ext cx="24652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7058F-9CE7-41AE-8651-C91FE618E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1" y="1229133"/>
            <a:ext cx="11288917" cy="49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138307-A9A2-4E97-97F9-81EC1E571D80}"/>
              </a:ext>
            </a:extLst>
          </p:cNvPr>
          <p:cNvSpPr/>
          <p:nvPr/>
        </p:nvSpPr>
        <p:spPr>
          <a:xfrm>
            <a:off x="490834" y="153113"/>
            <a:ext cx="28298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EE136-1551-4875-8EC2-11251F7E10CC}"/>
              </a:ext>
            </a:extLst>
          </p:cNvPr>
          <p:cNvSpPr txBox="1"/>
          <p:nvPr/>
        </p:nvSpPr>
        <p:spPr>
          <a:xfrm>
            <a:off x="692458" y="1242875"/>
            <a:ext cx="107508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Maruti , Hyundai , Ford and Honda brand cars are higher.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Most of the cars are from 2017,2018,2016,2019.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Most car prices are in the range of 1,00,000-11,00,000.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Discounts are in the range of 5,000-50,000.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EMI’s are in the range of  5,000-25,000.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There are few costly cars available such as BMW , Mercedes and Skoda.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Most cars are of fuel , manual type and have first owners.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IN" sz="1800" dirty="0"/>
          </a:p>
          <a:p>
            <a:endParaRPr lang="en-US" sz="1800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54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  <p:sp>
        <p:nvSpPr>
          <p:cNvPr id="4" name="Google Shape;117;p16">
            <a:extLst>
              <a:ext uri="{FF2B5EF4-FFF2-40B4-BE49-F238E27FC236}">
                <a16:creationId xmlns:a16="http://schemas.microsoft.com/office/drawing/2014/main" id="{10808436-B270-4D52-B71F-3117F5C2B4A2}"/>
              </a:ext>
            </a:extLst>
          </p:cNvPr>
          <p:cNvSpPr txBox="1"/>
          <p:nvPr/>
        </p:nvSpPr>
        <p:spPr>
          <a:xfrm>
            <a:off x="1259841" y="3044279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BA01E-86A4-44D0-BACB-0A0BD393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9" y="1202262"/>
            <a:ext cx="7188404" cy="5291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3A75A7-CCBF-4F54-AEC3-27AD526726D7}"/>
              </a:ext>
            </a:extLst>
          </p:cNvPr>
          <p:cNvSpPr/>
          <p:nvPr/>
        </p:nvSpPr>
        <p:spPr>
          <a:xfrm>
            <a:off x="1886366" y="399088"/>
            <a:ext cx="841926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SCRAPPING AND EXPLORATORY DATA ANALYSIS ON</a:t>
            </a:r>
            <a:endParaRPr lang="en-IN" sz="44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366C-F2ED-4496-A062-DEF44C1A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33375"/>
            <a:ext cx="8001000" cy="1123951"/>
          </a:xfrm>
        </p:spPr>
        <p:txBody>
          <a:bodyPr>
            <a:normAutofit fontScale="90000"/>
          </a:bodyPr>
          <a:lstStyle/>
          <a:p>
            <a:br>
              <a:rPr lang="en-IN" sz="4400" dirty="0">
                <a:solidFill>
                  <a:srgbClr val="C00000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AAC6-0312-4F07-AD04-33F501DB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611311"/>
            <a:ext cx="10515600" cy="4351338"/>
          </a:xfrm>
        </p:spPr>
        <p:txBody>
          <a:bodyPr/>
          <a:lstStyle/>
          <a:p>
            <a:r>
              <a:rPr lang="en-US" dirty="0"/>
              <a:t>Web Scrapping also called “Crawling” or “Spidering” is the technique to gather data automatically from an online source usually from a website. While Web Scrapping is an easy way to get a large volume of data in a relatively short time frame.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ED43B1-393E-4111-9F98-4110591C2FDB}"/>
              </a:ext>
            </a:extLst>
          </p:cNvPr>
          <p:cNvSpPr/>
          <p:nvPr/>
        </p:nvSpPr>
        <p:spPr>
          <a:xfrm>
            <a:off x="-1828800" y="457200"/>
            <a:ext cx="115143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Web Scraping? </a:t>
            </a:r>
            <a:endParaRPr lang="en-IN" sz="54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0EAAE-FEF5-4BFF-BBFB-2DEBC7D2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609974"/>
            <a:ext cx="10591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BAF943-A1EC-4A36-9FC9-1597BEB3A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1313856"/>
            <a:ext cx="7191376" cy="54774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636BA4-FBD8-44AE-B16E-57B27559671F}"/>
              </a:ext>
            </a:extLst>
          </p:cNvPr>
          <p:cNvSpPr/>
          <p:nvPr/>
        </p:nvSpPr>
        <p:spPr>
          <a:xfrm>
            <a:off x="-885824" y="390525"/>
            <a:ext cx="97916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</a:rPr>
              <a:t>How Web Scraping is useful?</a:t>
            </a:r>
            <a:endParaRPr lang="en-US" sz="4800" b="0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1FADA-DC07-4635-90F6-2E14E3D255B4}"/>
              </a:ext>
            </a:extLst>
          </p:cNvPr>
          <p:cNvSpPr txBox="1"/>
          <p:nvPr/>
        </p:nvSpPr>
        <p:spPr>
          <a:xfrm>
            <a:off x="400051" y="1885950"/>
            <a:ext cx="480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can utilize the data collected from a website such as e-commerce portal, Job portals, social media channels to understand customer’s buying patterns, employee attrition behavior, and customer’s sentiments and the list goes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26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B43D6B-EEC3-45B9-9077-2B65091BB525}"/>
              </a:ext>
            </a:extLst>
          </p:cNvPr>
          <p:cNvSpPr/>
          <p:nvPr/>
        </p:nvSpPr>
        <p:spPr>
          <a:xfrm>
            <a:off x="306962" y="188624"/>
            <a:ext cx="84531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OF THE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562A5-4BB7-449C-98BD-A181BD0AB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1" y="941033"/>
            <a:ext cx="10872059" cy="5344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B87625-5E74-46DA-A352-81A60422E834}"/>
              </a:ext>
            </a:extLst>
          </p:cNvPr>
          <p:cNvSpPr/>
          <p:nvPr/>
        </p:nvSpPr>
        <p:spPr>
          <a:xfrm>
            <a:off x="1347840" y="3337920"/>
            <a:ext cx="90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7AA76-031F-495D-A70D-B85F486E0297}"/>
              </a:ext>
            </a:extLst>
          </p:cNvPr>
          <p:cNvSpPr/>
          <p:nvPr/>
        </p:nvSpPr>
        <p:spPr>
          <a:xfrm>
            <a:off x="1482480" y="5141700"/>
            <a:ext cx="126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2841B-FD7B-4F9C-97A7-F2E8193207DB}"/>
              </a:ext>
            </a:extLst>
          </p:cNvPr>
          <p:cNvSpPr/>
          <p:nvPr/>
        </p:nvSpPr>
        <p:spPr>
          <a:xfrm>
            <a:off x="1383120" y="5309640"/>
            <a:ext cx="72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15D0E7-9AC4-4CF7-A53A-EF4071C7F12F}"/>
              </a:ext>
            </a:extLst>
          </p:cNvPr>
          <p:cNvSpPr/>
          <p:nvPr/>
        </p:nvSpPr>
        <p:spPr>
          <a:xfrm>
            <a:off x="1476000" y="5577480"/>
            <a:ext cx="72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632711-3F69-4383-9D4C-9B531057FF37}"/>
              </a:ext>
            </a:extLst>
          </p:cNvPr>
          <p:cNvSpPr/>
          <p:nvPr/>
        </p:nvSpPr>
        <p:spPr>
          <a:xfrm>
            <a:off x="2318760" y="5626800"/>
            <a:ext cx="90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C7A2AA-DB97-4458-9EF5-F656A427C353}"/>
              </a:ext>
            </a:extLst>
          </p:cNvPr>
          <p:cNvSpPr/>
          <p:nvPr/>
        </p:nvSpPr>
        <p:spPr>
          <a:xfrm>
            <a:off x="3291840" y="5591160"/>
            <a:ext cx="72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F16CEB-F2F2-4F9F-9CC3-D07C7835FCB6}"/>
              </a:ext>
            </a:extLst>
          </p:cNvPr>
          <p:cNvSpPr/>
          <p:nvPr/>
        </p:nvSpPr>
        <p:spPr>
          <a:xfrm>
            <a:off x="1381680" y="5983560"/>
            <a:ext cx="108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76CB2F-C696-43EB-A6B0-C5FCA8BA79EA}"/>
              </a:ext>
            </a:extLst>
          </p:cNvPr>
          <p:cNvSpPr/>
          <p:nvPr/>
        </p:nvSpPr>
        <p:spPr>
          <a:xfrm>
            <a:off x="3479040" y="5971500"/>
            <a:ext cx="72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5ECFF49-D107-43B1-945D-15B111029B93}"/>
                  </a:ext>
                </a:extLst>
              </p14:cNvPr>
              <p14:cNvContentPartPr/>
              <p14:nvPr/>
            </p14:nvContentPartPr>
            <p14:xfrm>
              <a:off x="754113" y="4421073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5ECFF49-D107-43B1-945D-15B111029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473" y="441207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0F698AE6-1467-4D2B-BCFE-313978B50F63}"/>
              </a:ext>
            </a:extLst>
          </p:cNvPr>
          <p:cNvSpPr/>
          <p:nvPr/>
        </p:nvSpPr>
        <p:spPr>
          <a:xfrm>
            <a:off x="1319431" y="898916"/>
            <a:ext cx="4459932" cy="36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872659C-9448-4947-929B-C157A940F7F4}"/>
                  </a:ext>
                </a:extLst>
              </p14:cNvPr>
              <p14:cNvContentPartPr/>
              <p14:nvPr/>
            </p14:nvContentPartPr>
            <p14:xfrm>
              <a:off x="-364407" y="399153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872659C-9448-4947-929B-C157A940F7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73047" y="39015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71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C17393-4591-4978-B1CE-4CEC9E4C3E7D}"/>
              </a:ext>
            </a:extLst>
          </p:cNvPr>
          <p:cNvSpPr/>
          <p:nvPr/>
        </p:nvSpPr>
        <p:spPr>
          <a:xfrm>
            <a:off x="-745724" y="257452"/>
            <a:ext cx="111405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IDENTIFYING REQUIRED URL’S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DC1D2-F993-42BD-9FD4-A0D968D8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6" y="1287262"/>
            <a:ext cx="11408814" cy="49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0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B1C6D8-E97A-4231-9C42-917C0A9B30A5}"/>
              </a:ext>
            </a:extLst>
          </p:cNvPr>
          <p:cNvSpPr/>
          <p:nvPr/>
        </p:nvSpPr>
        <p:spPr>
          <a:xfrm>
            <a:off x="0" y="133165"/>
            <a:ext cx="760816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CREATION OF DATAFRAME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58FD9-AB0E-48A4-AAD1-93DD98354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1100831"/>
            <a:ext cx="10813002" cy="51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8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765783-0C37-4747-94D5-E4F7038AD2D0}"/>
              </a:ext>
            </a:extLst>
          </p:cNvPr>
          <p:cNvSpPr/>
          <p:nvPr/>
        </p:nvSpPr>
        <p:spPr>
          <a:xfrm>
            <a:off x="-2796466" y="337351"/>
            <a:ext cx="109847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CLEANING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0CD63-EF34-4E25-B49C-526513E0ABBF}"/>
              </a:ext>
            </a:extLst>
          </p:cNvPr>
          <p:cNvSpPr txBox="1"/>
          <p:nvPr/>
        </p:nvSpPr>
        <p:spPr>
          <a:xfrm>
            <a:off x="813816" y="1463040"/>
            <a:ext cx="83534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Identifying Null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Identifying Missing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Treating rows and columns with null values and missing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Extracting required data from columns to create another columns using regular expressions.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/>
              <a:t>Treating columns and converting required columns from object to int datatype.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29679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Words>349</Words>
  <Application>Microsoft Office PowerPoint</Application>
  <PresentationFormat>Widescreen</PresentationFormat>
  <Paragraphs>51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Libre Baskerville</vt:lpstr>
      <vt:lpstr>Wingdings</vt:lpstr>
      <vt:lpstr>Office Theme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SAIPRIYA RANGAPURI</cp:lastModifiedBy>
  <cp:revision>14</cp:revision>
  <dcterms:created xsi:type="dcterms:W3CDTF">2021-02-16T05:19:01Z</dcterms:created>
  <dcterms:modified xsi:type="dcterms:W3CDTF">2021-12-10T09:47:00Z</dcterms:modified>
</cp:coreProperties>
</file>